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 Semi-Bold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Poppins Bold" panose="020B0604020202020204" charset="0"/>
      <p:regular r:id="rId16"/>
    </p:embeddedFont>
    <p:embeddedFont>
      <p:font typeface="Berlin Sans FB Demi" panose="020E0802020502020306" pitchFamily="34" charset="0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hyperlink" Target="https://www.skilleos.com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ourismepro.be/former/formations-ftpl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3" name="Freeform 3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4721612">
            <a:off x="3638115" y="1896865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953601" y="5"/>
            <a:ext cx="8713725" cy="10289235"/>
            <a:chOff x="0" y="0"/>
            <a:chExt cx="21042033" cy="24846598"/>
          </a:xfrm>
        </p:grpSpPr>
        <p:sp>
          <p:nvSpPr>
            <p:cNvPr id="7" name="Freeform 7"/>
            <p:cNvSpPr/>
            <p:nvPr/>
          </p:nvSpPr>
          <p:spPr>
            <a:xfrm>
              <a:off x="-658495" y="0"/>
              <a:ext cx="21700490" cy="24846662"/>
            </a:xfrm>
            <a:custGeom>
              <a:avLst/>
              <a:gdLst/>
              <a:ahLst/>
              <a:cxnLst/>
              <a:rect l="l" t="t" r="r" b="b"/>
              <a:pathLst>
                <a:path w="21700490" h="24846662">
                  <a:moveTo>
                    <a:pt x="9113774" y="0"/>
                  </a:moveTo>
                  <a:cubicBezTo>
                    <a:pt x="9113774" y="0"/>
                    <a:pt x="10028936" y="4543806"/>
                    <a:pt x="4926584" y="12121388"/>
                  </a:cubicBezTo>
                  <a:cubicBezTo>
                    <a:pt x="0" y="19437986"/>
                    <a:pt x="691769" y="24846662"/>
                    <a:pt x="691769" y="24846662"/>
                  </a:cubicBezTo>
                  <a:lnTo>
                    <a:pt x="21700490" y="24846662"/>
                  </a:lnTo>
                  <a:lnTo>
                    <a:pt x="21700490" y="0"/>
                  </a:lnTo>
                  <a:close/>
                </a:path>
              </a:pathLst>
            </a:custGeom>
            <a:blipFill>
              <a:blip r:embed="rId5"/>
              <a:stretch>
                <a:fillRect l="-2528" r="-15553"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 rot="-2967198" flipH="1">
            <a:off x="12833343" y="6024265"/>
            <a:ext cx="10909314" cy="3709167"/>
          </a:xfrm>
          <a:custGeom>
            <a:avLst/>
            <a:gdLst/>
            <a:ahLst/>
            <a:cxnLst/>
            <a:rect l="l" t="t" r="r" b="b"/>
            <a:pathLst>
              <a:path w="10909314" h="3709167">
                <a:moveTo>
                  <a:pt x="10909314" y="0"/>
                </a:moveTo>
                <a:lnTo>
                  <a:pt x="0" y="0"/>
                </a:lnTo>
                <a:lnTo>
                  <a:pt x="0" y="3709167"/>
                </a:lnTo>
                <a:lnTo>
                  <a:pt x="10909314" y="3709167"/>
                </a:lnTo>
                <a:lnTo>
                  <a:pt x="10909314" y="0"/>
                </a:lnTo>
                <a:close/>
              </a:path>
            </a:pathLst>
          </a:custGeom>
          <a:blipFill>
            <a:blip r:embed="rId6">
              <a:alphaModFix amt="77000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0165433" y="946396"/>
            <a:ext cx="857867" cy="85786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651318" y="2226096"/>
            <a:ext cx="604566" cy="6045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476408" y="681913"/>
            <a:ext cx="637633" cy="63763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C9A4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4354807"/>
            <a:ext cx="8319433" cy="1121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20"/>
              </a:lnSpc>
            </a:pPr>
            <a:r>
              <a:rPr lang="en-US" sz="7123">
                <a:solidFill>
                  <a:srgbClr val="000000"/>
                </a:solidFill>
                <a:latin typeface="Poppins Bold"/>
              </a:rPr>
              <a:t>Des formations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700" y="5267522"/>
            <a:ext cx="7521465" cy="85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82"/>
              </a:lnSpc>
            </a:pPr>
            <a:r>
              <a:rPr lang="en-US" sz="5423">
                <a:solidFill>
                  <a:srgbClr val="0E8388"/>
                </a:solidFill>
                <a:latin typeface="Poppins Bold"/>
              </a:rPr>
              <a:t>Rien que pour vous !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42975" y="6510515"/>
            <a:ext cx="5679102" cy="450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6"/>
              </a:lnSpc>
            </a:pPr>
            <a:r>
              <a:rPr lang="en-US" sz="2979" spc="128">
                <a:solidFill>
                  <a:srgbClr val="000000"/>
                </a:solidFill>
                <a:latin typeface="Poppins Semi-Bold"/>
              </a:rPr>
              <a:t> Aubel - Mars 2024</a:t>
            </a:r>
          </a:p>
        </p:txBody>
      </p:sp>
      <p:sp>
        <p:nvSpPr>
          <p:cNvPr id="23" name="Freeform 23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6" name="Freeform 6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685217" y="2373296"/>
            <a:ext cx="10917567" cy="6662448"/>
          </a:xfrm>
          <a:custGeom>
            <a:avLst/>
            <a:gdLst/>
            <a:ahLst/>
            <a:cxnLst/>
            <a:rect l="l" t="t" r="r" b="b"/>
            <a:pathLst>
              <a:path w="10917567" h="6662448">
                <a:moveTo>
                  <a:pt x="0" y="0"/>
                </a:moveTo>
                <a:lnTo>
                  <a:pt x="10917566" y="0"/>
                </a:lnTo>
                <a:lnTo>
                  <a:pt x="10917566" y="6662448"/>
                </a:lnTo>
                <a:lnTo>
                  <a:pt x="0" y="66624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532341">
            <a:off x="-500837" y="7258284"/>
            <a:ext cx="4891468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000" dirty="0">
                <a:solidFill>
                  <a:srgbClr val="306464"/>
                </a:solidFill>
                <a:latin typeface="Berlin Sans FB Demi" panose="020E0802020502020306" pitchFamily="34" charset="0"/>
              </a:rPr>
              <a:t>TROP </a:t>
            </a:r>
            <a:r>
              <a:rPr lang="en-US" sz="4000" dirty="0" smtClean="0">
                <a:solidFill>
                  <a:srgbClr val="306464"/>
                </a:solidFill>
                <a:latin typeface="Berlin Sans FB Demi" panose="020E0802020502020306" pitchFamily="34" charset="0"/>
              </a:rPr>
              <a:t>TARD !</a:t>
            </a:r>
            <a:endParaRPr lang="en-US" sz="4000" dirty="0">
              <a:solidFill>
                <a:srgbClr val="30646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811509">
            <a:off x="14146152" y="7329047"/>
            <a:ext cx="3890401" cy="881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4000" dirty="0" smtClean="0">
                <a:solidFill>
                  <a:srgbClr val="306464"/>
                </a:solidFill>
                <a:latin typeface="Berlin Sans FB Demi" panose="020E0802020502020306" pitchFamily="34" charset="0"/>
              </a:rPr>
              <a:t>COMPLET !</a:t>
            </a:r>
            <a:endParaRPr lang="en-US" sz="4000" dirty="0">
              <a:solidFill>
                <a:srgbClr val="306464"/>
              </a:solidFill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6" name="Freeform 6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433613" y="2245734"/>
            <a:ext cx="11420774" cy="6917571"/>
          </a:xfrm>
          <a:custGeom>
            <a:avLst/>
            <a:gdLst/>
            <a:ahLst/>
            <a:cxnLst/>
            <a:rect l="l" t="t" r="r" b="b"/>
            <a:pathLst>
              <a:path w="11420774" h="6917571">
                <a:moveTo>
                  <a:pt x="0" y="0"/>
                </a:moveTo>
                <a:lnTo>
                  <a:pt x="11420774" y="0"/>
                </a:lnTo>
                <a:lnTo>
                  <a:pt x="11420774" y="6917571"/>
                </a:lnTo>
                <a:lnTo>
                  <a:pt x="0" y="69175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532341">
            <a:off x="277509" y="6460101"/>
            <a:ext cx="333477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 smtClean="0">
                <a:solidFill>
                  <a:srgbClr val="306464"/>
                </a:solidFill>
                <a:latin typeface="Berlin Sans FB Demi" panose="020E0802020502020306" pitchFamily="34" charset="0"/>
              </a:rPr>
              <a:t>23/04</a:t>
            </a:r>
            <a:br>
              <a:rPr lang="en-US" sz="4000" dirty="0" smtClean="0">
                <a:solidFill>
                  <a:srgbClr val="306464"/>
                </a:solidFill>
                <a:latin typeface="Berlin Sans FB Demi" panose="020E0802020502020306" pitchFamily="34" charset="0"/>
              </a:rPr>
            </a:br>
            <a:r>
              <a:rPr lang="en-US" sz="4000" dirty="0" smtClean="0">
                <a:solidFill>
                  <a:srgbClr val="306464"/>
                </a:solidFill>
                <a:latin typeface="Berlin Sans FB Demi" panose="020E0802020502020306" pitchFamily="34" charset="0"/>
              </a:rPr>
              <a:t>HANNUT</a:t>
            </a:r>
            <a:endParaRPr lang="en-US" sz="4000" dirty="0">
              <a:solidFill>
                <a:srgbClr val="306464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 rot="811509">
            <a:off x="14491267" y="6460101"/>
            <a:ext cx="3929973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8000"/>
              </a:lnSpc>
              <a:defRPr sz="4000">
                <a:solidFill>
                  <a:srgbClr val="306464"/>
                </a:solidFill>
                <a:latin typeface="Berlin Sans FB Demi" panose="020E0802020502020306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/>
              <a:t>23/05</a:t>
            </a:r>
          </a:p>
          <a:p>
            <a:pPr>
              <a:lnSpc>
                <a:spcPct val="100000"/>
              </a:lnSpc>
            </a:pPr>
            <a:r>
              <a:rPr lang="en-US" dirty="0"/>
              <a:t>BLEGNY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6" name="Freeform 6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436248" y="2253332"/>
            <a:ext cx="11415504" cy="7004968"/>
          </a:xfrm>
          <a:custGeom>
            <a:avLst/>
            <a:gdLst/>
            <a:ahLst/>
            <a:cxnLst/>
            <a:rect l="l" t="t" r="r" b="b"/>
            <a:pathLst>
              <a:path w="11415504" h="7004968">
                <a:moveTo>
                  <a:pt x="0" y="0"/>
                </a:moveTo>
                <a:lnTo>
                  <a:pt x="11415504" y="0"/>
                </a:lnTo>
                <a:lnTo>
                  <a:pt x="11415504" y="7004968"/>
                </a:lnTo>
                <a:lnTo>
                  <a:pt x="0" y="70049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532341">
            <a:off x="71427" y="6334706"/>
            <a:ext cx="392997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306464"/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en-US" dirty="0"/>
              <a:t>04/06</a:t>
            </a:r>
          </a:p>
          <a:p>
            <a:r>
              <a:rPr lang="en-US" dirty="0"/>
              <a:t>JEHAY</a:t>
            </a:r>
          </a:p>
        </p:txBody>
      </p:sp>
      <p:sp>
        <p:nvSpPr>
          <p:cNvPr id="10" name="TextBox 10"/>
          <p:cNvSpPr txBox="1"/>
          <p:nvPr/>
        </p:nvSpPr>
        <p:spPr>
          <a:xfrm rot="811509">
            <a:off x="14275642" y="6350591"/>
            <a:ext cx="4065829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rgbClr val="306464"/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en-US" dirty="0"/>
              <a:t>EN </a:t>
            </a:r>
          </a:p>
          <a:p>
            <a:r>
              <a:rPr lang="en-US" dirty="0"/>
              <a:t>LIGNE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6" name="Freeform 6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4034376"/>
            <a:ext cx="16230600" cy="4127237"/>
          </a:xfrm>
          <a:custGeom>
            <a:avLst/>
            <a:gdLst/>
            <a:ahLst/>
            <a:cxnLst/>
            <a:rect l="l" t="t" r="r" b="b"/>
            <a:pathLst>
              <a:path w="16230600" h="4127237">
                <a:moveTo>
                  <a:pt x="0" y="0"/>
                </a:moveTo>
                <a:lnTo>
                  <a:pt x="16230600" y="0"/>
                </a:lnTo>
                <a:lnTo>
                  <a:pt x="16230600" y="4127237"/>
                </a:lnTo>
                <a:lnTo>
                  <a:pt x="0" y="412723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5341112" y="2018900"/>
            <a:ext cx="7605777" cy="1755454"/>
            <a:chOff x="0" y="0"/>
            <a:chExt cx="10141035" cy="2340605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38100"/>
              <a:ext cx="10141035" cy="14820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20"/>
                </a:lnSpc>
              </a:pPr>
              <a:r>
                <a:rPr lang="en-US" sz="7123">
                  <a:solidFill>
                    <a:srgbClr val="000000"/>
                  </a:solidFill>
                  <a:latin typeface="Poppins Bold"/>
                </a:rPr>
                <a:t>Les formations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85204"/>
              <a:ext cx="10141035" cy="1155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78"/>
                </a:lnSpc>
              </a:pPr>
              <a:r>
                <a:rPr lang="en-US" sz="5595">
                  <a:solidFill>
                    <a:srgbClr val="0E8388"/>
                  </a:solidFill>
                  <a:latin typeface="Poppins Bold"/>
                </a:rPr>
                <a:t>de nos partenaires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6" name="Freeform 6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820543" y="2802596"/>
            <a:ext cx="16646914" cy="1460504"/>
          </a:xfrm>
          <a:custGeom>
            <a:avLst/>
            <a:gdLst/>
            <a:ahLst/>
            <a:cxnLst/>
            <a:rect l="l" t="t" r="r" b="b"/>
            <a:pathLst>
              <a:path w="16646914" h="1460504">
                <a:moveTo>
                  <a:pt x="0" y="0"/>
                </a:moveTo>
                <a:lnTo>
                  <a:pt x="16646914" y="0"/>
                </a:lnTo>
                <a:lnTo>
                  <a:pt x="16646914" y="1460505"/>
                </a:lnTo>
                <a:lnTo>
                  <a:pt x="0" y="14605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80558" y="4109458"/>
            <a:ext cx="12326883" cy="5148842"/>
          </a:xfrm>
          <a:custGeom>
            <a:avLst/>
            <a:gdLst/>
            <a:ahLst/>
            <a:cxnLst/>
            <a:rect l="l" t="t" r="r" b="b"/>
            <a:pathLst>
              <a:path w="12326883" h="5148842">
                <a:moveTo>
                  <a:pt x="0" y="0"/>
                </a:moveTo>
                <a:lnTo>
                  <a:pt x="12326884" y="0"/>
                </a:lnTo>
                <a:lnTo>
                  <a:pt x="12326884" y="5148842"/>
                </a:lnTo>
                <a:lnTo>
                  <a:pt x="0" y="51488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630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510270" y="1116124"/>
            <a:ext cx="7267459" cy="2308971"/>
          </a:xfrm>
          <a:custGeom>
            <a:avLst/>
            <a:gdLst/>
            <a:ahLst/>
            <a:cxnLst/>
            <a:rect l="l" t="t" r="r" b="b"/>
            <a:pathLst>
              <a:path w="7267459" h="2308971">
                <a:moveTo>
                  <a:pt x="0" y="0"/>
                </a:moveTo>
                <a:lnTo>
                  <a:pt x="7267460" y="0"/>
                </a:lnTo>
                <a:lnTo>
                  <a:pt x="7267460" y="2308971"/>
                </a:lnTo>
                <a:lnTo>
                  <a:pt x="0" y="23089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5186434" y="724330"/>
            <a:ext cx="2204293" cy="362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 u="sng" dirty="0">
                <a:latin typeface="Arimo"/>
              </a:rPr>
              <a:t>www.skilleos.com</a:t>
            </a:r>
            <a:endParaRPr lang="en-US" sz="2200" u="sng" dirty="0">
              <a:latin typeface="Arimo"/>
              <a:hlinkClick r:id="rId9" tooltip="https://www.skilleos.com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214" y="1202354"/>
            <a:ext cx="1600242" cy="160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6" name="Freeform 6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512959" y="4193864"/>
            <a:ext cx="9262083" cy="4260558"/>
          </a:xfrm>
          <a:custGeom>
            <a:avLst/>
            <a:gdLst/>
            <a:ahLst/>
            <a:cxnLst/>
            <a:rect l="l" t="t" r="r" b="b"/>
            <a:pathLst>
              <a:path w="9262083" h="4260558">
                <a:moveTo>
                  <a:pt x="0" y="0"/>
                </a:moveTo>
                <a:lnTo>
                  <a:pt x="9262082" y="0"/>
                </a:lnTo>
                <a:lnTo>
                  <a:pt x="9262082" y="4260558"/>
                </a:lnTo>
                <a:lnTo>
                  <a:pt x="0" y="42605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512959" y="2849842"/>
            <a:ext cx="9262083" cy="685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04"/>
              </a:lnSpc>
            </a:pPr>
            <a:r>
              <a:rPr lang="en-US" sz="3860" u="sng">
                <a:solidFill>
                  <a:srgbClr val="000000"/>
                </a:solidFill>
                <a:latin typeface="Arimo"/>
                <a:hlinkClick r:id="rId8" tooltip="https://www.tourismepro.be/former/formations-ftpl"/>
              </a:rPr>
              <a:t>www.tourismepro.be/former/formations-ftpl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495378"/>
            <a:ext cx="3657530" cy="3657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75018" y="9390139"/>
            <a:ext cx="13684282" cy="574928"/>
            <a:chOff x="0" y="0"/>
            <a:chExt cx="18245710" cy="766570"/>
          </a:xfrm>
        </p:grpSpPr>
        <p:sp>
          <p:nvSpPr>
            <p:cNvPr id="3" name="Freeform 3"/>
            <p:cNvSpPr/>
            <p:nvPr/>
          </p:nvSpPr>
          <p:spPr>
            <a:xfrm>
              <a:off x="0" y="548667"/>
              <a:ext cx="18245710" cy="217903"/>
            </a:xfrm>
            <a:custGeom>
              <a:avLst/>
              <a:gdLst/>
              <a:ahLst/>
              <a:cxnLst/>
              <a:rect l="l" t="t" r="r" b="b"/>
              <a:pathLst>
                <a:path w="18245710" h="217903">
                  <a:moveTo>
                    <a:pt x="0" y="0"/>
                  </a:moveTo>
                  <a:lnTo>
                    <a:pt x="18245710" y="0"/>
                  </a:lnTo>
                  <a:lnTo>
                    <a:pt x="18245710" y="217903"/>
                  </a:lnTo>
                  <a:lnTo>
                    <a:pt x="0" y="217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4521620" cy="450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84"/>
                </a:lnSpc>
              </a:pPr>
              <a:r>
                <a:rPr lang="en-US" sz="2179" spc="93">
                  <a:solidFill>
                    <a:srgbClr val="000000"/>
                  </a:solidFill>
                  <a:latin typeface="Poppins Bold"/>
                </a:rPr>
                <a:t>www.tourismepro.be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4721612">
            <a:off x="9253680" y="1913812"/>
            <a:ext cx="14314219" cy="4992084"/>
          </a:xfrm>
          <a:custGeom>
            <a:avLst/>
            <a:gdLst/>
            <a:ahLst/>
            <a:cxnLst/>
            <a:rect l="l" t="t" r="r" b="b"/>
            <a:pathLst>
              <a:path w="14314219" h="4992084">
                <a:moveTo>
                  <a:pt x="0" y="0"/>
                </a:moveTo>
                <a:lnTo>
                  <a:pt x="14314219" y="0"/>
                </a:lnTo>
                <a:lnTo>
                  <a:pt x="14314219" y="4992084"/>
                </a:lnTo>
                <a:lnTo>
                  <a:pt x="0" y="49920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5462181" y="965910"/>
            <a:ext cx="857867" cy="857867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646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948066" y="2245610"/>
            <a:ext cx="604566" cy="60456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838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773156" y="701427"/>
            <a:ext cx="637633" cy="637633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6200" cap="sq">
              <a:solidFill>
                <a:srgbClr val="C9A4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55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190760" y="1532703"/>
            <a:ext cx="2735887" cy="486197"/>
          </a:xfrm>
          <a:custGeom>
            <a:avLst/>
            <a:gdLst/>
            <a:ahLst/>
            <a:cxnLst/>
            <a:rect l="l" t="t" r="r" b="b"/>
            <a:pathLst>
              <a:path w="2735887" h="486197">
                <a:moveTo>
                  <a:pt x="0" y="0"/>
                </a:moveTo>
                <a:lnTo>
                  <a:pt x="2735886" y="0"/>
                </a:lnTo>
                <a:lnTo>
                  <a:pt x="2735886" y="486197"/>
                </a:lnTo>
                <a:lnTo>
                  <a:pt x="0" y="4861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8700" y="620192"/>
            <a:ext cx="6362914" cy="852964"/>
          </a:xfrm>
          <a:custGeom>
            <a:avLst/>
            <a:gdLst/>
            <a:ahLst/>
            <a:cxnLst/>
            <a:rect l="l" t="t" r="r" b="b"/>
            <a:pathLst>
              <a:path w="6362914" h="852964">
                <a:moveTo>
                  <a:pt x="0" y="0"/>
                </a:moveTo>
                <a:lnTo>
                  <a:pt x="6362914" y="0"/>
                </a:lnTo>
                <a:lnTo>
                  <a:pt x="6362914" y="852964"/>
                </a:lnTo>
                <a:lnTo>
                  <a:pt x="0" y="8529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028700" y="9380614"/>
            <a:ext cx="1832394" cy="698055"/>
          </a:xfrm>
          <a:custGeom>
            <a:avLst/>
            <a:gdLst/>
            <a:ahLst/>
            <a:cxnLst/>
            <a:rect l="l" t="t" r="r" b="b"/>
            <a:pathLst>
              <a:path w="1832394" h="698055">
                <a:moveTo>
                  <a:pt x="0" y="0"/>
                </a:moveTo>
                <a:lnTo>
                  <a:pt x="1832394" y="0"/>
                </a:lnTo>
                <a:lnTo>
                  <a:pt x="1832394" y="698055"/>
                </a:lnTo>
                <a:lnTo>
                  <a:pt x="0" y="6980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3591122"/>
            <a:ext cx="10634095" cy="96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7"/>
              </a:lnSpc>
            </a:pPr>
            <a:r>
              <a:rPr lang="en-US" sz="6305">
                <a:solidFill>
                  <a:srgbClr val="000000"/>
                </a:solidFill>
                <a:latin typeface="Poppins Bold"/>
              </a:rPr>
              <a:t>Merci de votre attention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4540192"/>
            <a:ext cx="10240685" cy="213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90"/>
              </a:lnSpc>
            </a:pPr>
            <a:r>
              <a:rPr lang="en-US" sz="4816" spc="-144">
                <a:solidFill>
                  <a:srgbClr val="0E8388"/>
                </a:solidFill>
                <a:latin typeface="Poppins Bold"/>
              </a:rPr>
              <a:t>Si vous avez des questions</a:t>
            </a:r>
          </a:p>
          <a:p>
            <a:pPr>
              <a:lnSpc>
                <a:spcPts val="5490"/>
              </a:lnSpc>
            </a:pPr>
            <a:r>
              <a:rPr lang="en-US" sz="4816" spc="-144">
                <a:solidFill>
                  <a:srgbClr val="0E8388"/>
                </a:solidFill>
                <a:latin typeface="Poppins Bold"/>
              </a:rPr>
              <a:t>sur ceci ou sur les autres missions de la FTPL,  venez me trouver 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197733" y="7464264"/>
            <a:ext cx="4844914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559"/>
              </a:lnSpc>
            </a:pPr>
            <a:r>
              <a:rPr lang="en-US" sz="3999" spc="-119">
                <a:solidFill>
                  <a:srgbClr val="000000"/>
                </a:solidFill>
                <a:latin typeface="Poppins Bold"/>
              </a:rPr>
              <a:t>Séverine Livin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0" y="8075769"/>
            <a:ext cx="13042647" cy="889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19"/>
              </a:lnSpc>
            </a:pPr>
            <a:r>
              <a:rPr lang="en-US" sz="3000" spc="-89">
                <a:solidFill>
                  <a:srgbClr val="306464"/>
                </a:solidFill>
                <a:latin typeface="Poppins Bold"/>
              </a:rPr>
              <a:t>Responsable des missions</a:t>
            </a:r>
          </a:p>
          <a:p>
            <a:pPr algn="r">
              <a:lnSpc>
                <a:spcPts val="3419"/>
              </a:lnSpc>
            </a:pPr>
            <a:r>
              <a:rPr lang="en-US" sz="3000" spc="-89">
                <a:solidFill>
                  <a:srgbClr val="C9A400"/>
                </a:solidFill>
                <a:latin typeface="Poppins Bold"/>
              </a:rPr>
              <a:t>#Former et #Labelliser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Personnalisé</PresentationFormat>
  <Paragraphs>30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Calibri</vt:lpstr>
      <vt:lpstr>Poppins Semi-Bold</vt:lpstr>
      <vt:lpstr>Arimo</vt:lpstr>
      <vt:lpstr>Arial</vt:lpstr>
      <vt:lpstr>Poppins Bold</vt:lpstr>
      <vt:lpstr>Berlin Sans FB Demi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Herve</dc:title>
  <cp:lastModifiedBy>Livin, Séverine</cp:lastModifiedBy>
  <cp:revision>4</cp:revision>
  <dcterms:created xsi:type="dcterms:W3CDTF">2006-08-16T00:00:00Z</dcterms:created>
  <dcterms:modified xsi:type="dcterms:W3CDTF">2024-03-26T08:57:01Z</dcterms:modified>
  <dc:identifier>DAGAOl8ML2Y</dc:identifier>
</cp:coreProperties>
</file>